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9" d="100"/>
          <a:sy n="59" d="100"/>
        </p:scale>
        <p:origin x="86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4F6803-A7AA-41B0-A89C-9158401DE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083F02E-A15B-4203-9590-D9CDC9E43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A13193-545E-4321-BD5B-F305C68A9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D42F7A-5F2A-41F3-8BA2-77DB47145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6CE254-9039-4E76-9461-D15065713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33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25ED4F-087B-4F6C-B574-352FA82A2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4E94DCC-047E-4431-A257-D3E81CBAA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49A01B-6BC8-4D6D-8A13-78FD2D184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D87FCE-9B34-4BBD-ACA9-B4CFED585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870FA8-A486-48CA-9B5F-DDA6344BA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24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3702866-CB7C-46B0-AD26-696CC1DD3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E793E8-ABB9-4227-BA2A-2ED0FE9CF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9FA29-40B1-450B-AFE6-D36F6962A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A76A72-9F33-4950-A1AA-C0236EE0C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2C631B-6636-472F-B417-B02BEC171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000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18DC1F-8BD7-498E-9B0C-C2E80918C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1D19EF-36C0-48C5-9B2F-F4849A620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8AB644-1895-4FE9-AC8F-FA30AA8D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25D6FD-AB96-49E9-863E-E82036A7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4FDB30-96DB-4F84-AFA7-51406EA60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22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E045A4-7EAF-4130-8975-D029B2970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11B2F0-0E2D-4909-A391-79D929E34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BB7400-234B-4AC4-B338-2A86EADDA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90A0906-A5FB-49A3-9BCA-A3C7B22DD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BFEF9C-1EB4-48CE-A4D9-C519063C1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31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DFF588-A127-42E1-BE88-EB29A7BED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F3A1F2A-2DD1-4774-BD70-E9A2957D4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B2AB904-1380-4CE0-9450-89F18573B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65591E-C092-467A-8C6F-F4B959BA5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044C2AB-8263-4BD8-BCA0-A7C15F12C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9A792F1-6CB5-471B-9702-D3A52A094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51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2ECD69-B783-4DDC-BFAB-C46B6D992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22492B-744F-4C33-B115-F6F10A04E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B2A586E-46BB-4FF8-9662-830C4146E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B0DD21B-71DC-4E50-BC43-4F58AE009C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0596333-7A5A-476C-A7BC-5CD905AD7A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3FE9135-6450-4F2D-8B64-2E866CAE9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1CF95BB-B311-41F7-A521-9A7FD7286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6F15461-E203-4E05-9CF7-081034F11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110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0C5BDA-F81B-49B6-8779-74425FFC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37195-BFD4-456A-8ACA-AC703DD18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3DF5C05-1EDA-4617-8BAA-84DD44CC7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17C02F-3217-46DE-93E7-D01C2B869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503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5FA7BB0-9ACF-45ED-B3F7-65E43D24F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9E4F032-3551-422E-AD47-B608C6998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D29896B-F329-4356-B220-88FD76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416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8F4B94-FE2D-452A-B1DB-C3EC2401A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871CA0-5CDA-40A0-AD4F-376653DCE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5CD883E-3E9D-4A8C-855A-B7031D396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DE38BD2-F2D9-4492-B51D-97C7235C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1D5C3-16A3-422A-8C65-677D6010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4591A59-52A0-4518-96E4-1AA74BC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18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B58F14-0638-406C-9740-C332F8805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4267FB0-29A4-4050-969E-D616853C4A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4F9A6C8-5D86-441C-A6EA-3DBBC085C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5F218E-51A6-4448-B13B-C771FF70F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937591-BE25-4BE7-9EE5-E92B63C05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0D0F115-E3FE-4682-ADB4-6C80586D2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15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08DB850-5C58-4F30-9648-AF921BE3B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4727CFB-D582-4259-B50D-B319058CB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1B1E51-0E43-42F6-B103-7D2D0475AE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E62A1-949E-48D0-9F43-22C7BF8B96F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654C46-1D86-4A35-A000-64CF8811E6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F282B8-CA4F-48C7-8FC2-6C41003C0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59B97-1DC4-45D4-8618-567B2EF060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431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室内, 男人, 照片, 小&#10;&#10;描述已自动生成">
            <a:extLst>
              <a:ext uri="{FF2B5EF4-FFF2-40B4-BE49-F238E27FC236}">
                <a16:creationId xmlns:a16="http://schemas.microsoft.com/office/drawing/2014/main" id="{26A63660-88E7-49B0-A0FC-21254D72E6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1" t="8151" r="15304" b="15807"/>
          <a:stretch/>
        </p:blipFill>
        <p:spPr>
          <a:xfrm flipH="1">
            <a:off x="2242457" y="1088569"/>
            <a:ext cx="5355836" cy="387529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34821D1-3A03-436D-9356-D845914A2AFD}"/>
              </a:ext>
            </a:extLst>
          </p:cNvPr>
          <p:cNvSpPr txBox="1"/>
          <p:nvPr/>
        </p:nvSpPr>
        <p:spPr>
          <a:xfrm>
            <a:off x="7416762" y="2900406"/>
            <a:ext cx="739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40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3BC0A6E-431C-4CC2-AEB2-B34F3A4B2560}"/>
              </a:ext>
            </a:extLst>
          </p:cNvPr>
          <p:cNvSpPr txBox="1"/>
          <p:nvPr/>
        </p:nvSpPr>
        <p:spPr>
          <a:xfrm>
            <a:off x="7416761" y="2110169"/>
            <a:ext cx="739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70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1CDE8AA-FDE6-4CCC-A735-F818553B74FE}"/>
              </a:ext>
            </a:extLst>
          </p:cNvPr>
          <p:cNvSpPr txBox="1"/>
          <p:nvPr/>
        </p:nvSpPr>
        <p:spPr>
          <a:xfrm>
            <a:off x="7416761" y="2474791"/>
            <a:ext cx="8682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55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CC160D4-43C9-4BA1-A4F9-64D91287862F}"/>
              </a:ext>
            </a:extLst>
          </p:cNvPr>
          <p:cNvSpPr txBox="1"/>
          <p:nvPr/>
        </p:nvSpPr>
        <p:spPr>
          <a:xfrm>
            <a:off x="7416762" y="1365548"/>
            <a:ext cx="9295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170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6D4A8E7-F5AD-4ADE-BB14-EDF76E445964}"/>
              </a:ext>
            </a:extLst>
          </p:cNvPr>
          <p:cNvSpPr txBox="1"/>
          <p:nvPr/>
        </p:nvSpPr>
        <p:spPr>
          <a:xfrm>
            <a:off x="7416762" y="1566174"/>
            <a:ext cx="909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130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4B0AE87-D0BE-4CB4-9807-E4CBC276D207}"/>
              </a:ext>
            </a:extLst>
          </p:cNvPr>
          <p:cNvSpPr txBox="1"/>
          <p:nvPr/>
        </p:nvSpPr>
        <p:spPr>
          <a:xfrm>
            <a:off x="7416762" y="1794016"/>
            <a:ext cx="909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100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FB3AF59-8D86-4B60-A458-8974E04D7D68}"/>
              </a:ext>
            </a:extLst>
          </p:cNvPr>
          <p:cNvSpPr txBox="1"/>
          <p:nvPr/>
        </p:nvSpPr>
        <p:spPr>
          <a:xfrm>
            <a:off x="7416762" y="3361582"/>
            <a:ext cx="739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35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67C8438-152B-4748-90DA-B4A384C7B0AB}"/>
              </a:ext>
            </a:extLst>
          </p:cNvPr>
          <p:cNvSpPr txBox="1"/>
          <p:nvPr/>
        </p:nvSpPr>
        <p:spPr>
          <a:xfrm>
            <a:off x="7416762" y="3880775"/>
            <a:ext cx="739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93CB817-493A-45EA-AB9F-CF05B85128B4}"/>
              </a:ext>
            </a:extLst>
          </p:cNvPr>
          <p:cNvSpPr txBox="1"/>
          <p:nvPr/>
        </p:nvSpPr>
        <p:spPr>
          <a:xfrm>
            <a:off x="7416762" y="4540054"/>
            <a:ext cx="739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15 KDa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EEBD4E6E-DCB7-46E7-A5AB-F05C07E80E08}"/>
              </a:ext>
            </a:extLst>
          </p:cNvPr>
          <p:cNvCxnSpPr/>
          <p:nvPr/>
        </p:nvCxnSpPr>
        <p:spPr>
          <a:xfrm>
            <a:off x="5812971" y="2125638"/>
            <a:ext cx="52251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FFD80024-331E-48C9-8938-5E83FB533694}"/>
              </a:ext>
            </a:extLst>
          </p:cNvPr>
          <p:cNvSpPr txBox="1"/>
          <p:nvPr/>
        </p:nvSpPr>
        <p:spPr>
          <a:xfrm>
            <a:off x="2823897" y="757681"/>
            <a:ext cx="481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CL     FT     W1    W2    W3    W4     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536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25</Words>
  <Application>Microsoft Office PowerPoint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Fan Ni</dc:creator>
  <cp:lastModifiedBy>Fan Ni</cp:lastModifiedBy>
  <cp:revision>4</cp:revision>
  <dcterms:created xsi:type="dcterms:W3CDTF">2021-08-15T14:21:51Z</dcterms:created>
  <dcterms:modified xsi:type="dcterms:W3CDTF">2021-08-16T13:26:39Z</dcterms:modified>
</cp:coreProperties>
</file>